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CA590-4AC6-4BCA-B297-20097063B8F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39CE0E1-7F41-49CB-BB77-0E615EC2A451}" type="pres">
      <dgm:prSet presAssocID="{325CA590-4AC6-4BCA-B297-20097063B8FC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AF9904E6-B151-4D2F-9F24-0DDEE96CC0E9}" type="presOf" srcId="{325CA590-4AC6-4BCA-B297-20097063B8FC}" destId="{739CE0E1-7F41-49CB-BB77-0E615EC2A45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DB5513-EB90-4978-A632-7A65D71DC94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D87FE622-F5E0-40F8-9001-8201742CC924}">
      <dgm:prSet phldrT="[Text]" phldr="1"/>
      <dgm:spPr/>
      <dgm:t>
        <a:bodyPr/>
        <a:lstStyle/>
        <a:p>
          <a:endParaRPr lang="en-US"/>
        </a:p>
      </dgm:t>
    </dgm:pt>
    <dgm:pt modelId="{C8A0CA7E-80CA-4551-B63C-2132735955E4}" type="parTrans" cxnId="{3289AC7D-936C-4DCD-961C-B86965EC94C0}">
      <dgm:prSet/>
      <dgm:spPr/>
      <dgm:t>
        <a:bodyPr/>
        <a:lstStyle/>
        <a:p>
          <a:endParaRPr lang="en-US"/>
        </a:p>
      </dgm:t>
    </dgm:pt>
    <dgm:pt modelId="{B940FE96-AB69-444D-BB60-D14AF6587883}" type="sibTrans" cxnId="{3289AC7D-936C-4DCD-961C-B86965EC94C0}">
      <dgm:prSet/>
      <dgm:spPr/>
      <dgm:t>
        <a:bodyPr/>
        <a:lstStyle/>
        <a:p>
          <a:endParaRPr lang="en-US"/>
        </a:p>
      </dgm:t>
    </dgm:pt>
    <dgm:pt modelId="{B95FB7AE-E309-4FF6-B4CF-4E8F4AE03B11}">
      <dgm:prSet phldrT="[Text]" phldr="1"/>
      <dgm:spPr/>
      <dgm:t>
        <a:bodyPr/>
        <a:lstStyle/>
        <a:p>
          <a:endParaRPr lang="en-US"/>
        </a:p>
      </dgm:t>
    </dgm:pt>
    <dgm:pt modelId="{F2FC2717-CBEC-42FA-8DF7-9FA36C471467}" type="parTrans" cxnId="{B380B9D2-2C13-4A0C-BD14-6A4D6C5DB51F}">
      <dgm:prSet/>
      <dgm:spPr/>
      <dgm:t>
        <a:bodyPr/>
        <a:lstStyle/>
        <a:p>
          <a:endParaRPr lang="en-US"/>
        </a:p>
      </dgm:t>
    </dgm:pt>
    <dgm:pt modelId="{BA86814F-9278-4B74-869D-D28B496F2F22}" type="sibTrans" cxnId="{B380B9D2-2C13-4A0C-BD14-6A4D6C5DB51F}">
      <dgm:prSet/>
      <dgm:spPr/>
      <dgm:t>
        <a:bodyPr/>
        <a:lstStyle/>
        <a:p>
          <a:endParaRPr lang="en-US"/>
        </a:p>
      </dgm:t>
    </dgm:pt>
    <dgm:pt modelId="{811D3094-5806-4FE3-9829-806944C68A95}">
      <dgm:prSet phldrT="[Text]" phldr="1"/>
      <dgm:spPr/>
      <dgm:t>
        <a:bodyPr/>
        <a:lstStyle/>
        <a:p>
          <a:endParaRPr lang="en-US"/>
        </a:p>
      </dgm:t>
    </dgm:pt>
    <dgm:pt modelId="{F9AA6E28-2615-4928-A375-926E4C644FE8}" type="parTrans" cxnId="{72FFC9CD-1D79-44EB-879E-EC706F6FFC70}">
      <dgm:prSet/>
      <dgm:spPr/>
      <dgm:t>
        <a:bodyPr/>
        <a:lstStyle/>
        <a:p>
          <a:endParaRPr lang="en-US"/>
        </a:p>
      </dgm:t>
    </dgm:pt>
    <dgm:pt modelId="{A52E8809-4721-4383-AF7C-5C308197BDA6}" type="sibTrans" cxnId="{72FFC9CD-1D79-44EB-879E-EC706F6FFC70}">
      <dgm:prSet/>
      <dgm:spPr/>
      <dgm:t>
        <a:bodyPr/>
        <a:lstStyle/>
        <a:p>
          <a:endParaRPr lang="en-US"/>
        </a:p>
      </dgm:t>
    </dgm:pt>
    <dgm:pt modelId="{422AA806-23C2-4782-A822-FCA5BDE8CC26}" type="pres">
      <dgm:prSet presAssocID="{6DDB5513-EB90-4978-A632-7A65D71DC944}" presName="compositeShape" presStyleCnt="0">
        <dgm:presLayoutVars>
          <dgm:chMax val="7"/>
          <dgm:dir/>
          <dgm:resizeHandles val="exact"/>
        </dgm:presLayoutVars>
      </dgm:prSet>
      <dgm:spPr/>
    </dgm:pt>
    <dgm:pt modelId="{35704A21-DD5D-4A93-9B53-2B71FE7F2FC0}" type="pres">
      <dgm:prSet presAssocID="{D87FE622-F5E0-40F8-9001-8201742CC924}" presName="circ1" presStyleLbl="vennNode1" presStyleIdx="0" presStyleCnt="3"/>
      <dgm:spPr/>
      <dgm:t>
        <a:bodyPr/>
        <a:lstStyle/>
        <a:p>
          <a:endParaRPr lang="en-US"/>
        </a:p>
      </dgm:t>
    </dgm:pt>
    <dgm:pt modelId="{2C46C455-89D2-4620-A18E-C56595B06A1D}" type="pres">
      <dgm:prSet presAssocID="{D87FE622-F5E0-40F8-9001-8201742CC9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97962-6415-46E8-AEB6-D35A2A1DDF2B}" type="pres">
      <dgm:prSet presAssocID="{B95FB7AE-E309-4FF6-B4CF-4E8F4AE03B11}" presName="circ2" presStyleLbl="vennNode1" presStyleIdx="1" presStyleCnt="3"/>
      <dgm:spPr/>
      <dgm:t>
        <a:bodyPr/>
        <a:lstStyle/>
        <a:p>
          <a:endParaRPr lang="en-US"/>
        </a:p>
      </dgm:t>
    </dgm:pt>
    <dgm:pt modelId="{47F17ACF-2237-467A-B7ED-F8F22C1D7658}" type="pres">
      <dgm:prSet presAssocID="{B95FB7AE-E309-4FF6-B4CF-4E8F4AE03B1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69902-8B2D-4AD9-954A-BCEAD9F1249D}" type="pres">
      <dgm:prSet presAssocID="{811D3094-5806-4FE3-9829-806944C68A95}" presName="circ3" presStyleLbl="vennNode1" presStyleIdx="2" presStyleCnt="3"/>
      <dgm:spPr/>
      <dgm:t>
        <a:bodyPr/>
        <a:lstStyle/>
        <a:p>
          <a:endParaRPr lang="en-US"/>
        </a:p>
      </dgm:t>
    </dgm:pt>
    <dgm:pt modelId="{0F374031-1DB0-4B69-8C32-D4C46C21120E}" type="pres">
      <dgm:prSet presAssocID="{811D3094-5806-4FE3-9829-806944C68A9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9D02E3-4D0E-475F-BA52-816C089F3F5F}" type="presOf" srcId="{811D3094-5806-4FE3-9829-806944C68A95}" destId="{0F374031-1DB0-4B69-8C32-D4C46C21120E}" srcOrd="1" destOrd="0" presId="urn:microsoft.com/office/officeart/2005/8/layout/venn1"/>
    <dgm:cxn modelId="{BB3F4F0C-ABBB-45FD-96CC-E7D06211DB0C}" type="presOf" srcId="{D87FE622-F5E0-40F8-9001-8201742CC924}" destId="{35704A21-DD5D-4A93-9B53-2B71FE7F2FC0}" srcOrd="0" destOrd="0" presId="urn:microsoft.com/office/officeart/2005/8/layout/venn1"/>
    <dgm:cxn modelId="{6FF96D6B-7458-4A94-9C5C-1AD3C83F2AB5}" type="presOf" srcId="{6DDB5513-EB90-4978-A632-7A65D71DC944}" destId="{422AA806-23C2-4782-A822-FCA5BDE8CC26}" srcOrd="0" destOrd="0" presId="urn:microsoft.com/office/officeart/2005/8/layout/venn1"/>
    <dgm:cxn modelId="{B380B9D2-2C13-4A0C-BD14-6A4D6C5DB51F}" srcId="{6DDB5513-EB90-4978-A632-7A65D71DC944}" destId="{B95FB7AE-E309-4FF6-B4CF-4E8F4AE03B11}" srcOrd="1" destOrd="0" parTransId="{F2FC2717-CBEC-42FA-8DF7-9FA36C471467}" sibTransId="{BA86814F-9278-4B74-869D-D28B496F2F22}"/>
    <dgm:cxn modelId="{3289AC7D-936C-4DCD-961C-B86965EC94C0}" srcId="{6DDB5513-EB90-4978-A632-7A65D71DC944}" destId="{D87FE622-F5E0-40F8-9001-8201742CC924}" srcOrd="0" destOrd="0" parTransId="{C8A0CA7E-80CA-4551-B63C-2132735955E4}" sibTransId="{B940FE96-AB69-444D-BB60-D14AF6587883}"/>
    <dgm:cxn modelId="{AE9949AE-5359-4978-A85C-11F5EC33D2A1}" type="presOf" srcId="{D87FE622-F5E0-40F8-9001-8201742CC924}" destId="{2C46C455-89D2-4620-A18E-C56595B06A1D}" srcOrd="1" destOrd="0" presId="urn:microsoft.com/office/officeart/2005/8/layout/venn1"/>
    <dgm:cxn modelId="{99B6090E-18CE-4DA7-BED0-097836294382}" type="presOf" srcId="{B95FB7AE-E309-4FF6-B4CF-4E8F4AE03B11}" destId="{47F17ACF-2237-467A-B7ED-F8F22C1D7658}" srcOrd="1" destOrd="0" presId="urn:microsoft.com/office/officeart/2005/8/layout/venn1"/>
    <dgm:cxn modelId="{4A0EA3F3-804A-4F49-9003-F3680C2DD1B6}" type="presOf" srcId="{B95FB7AE-E309-4FF6-B4CF-4E8F4AE03B11}" destId="{AD497962-6415-46E8-AEB6-D35A2A1DDF2B}" srcOrd="0" destOrd="0" presId="urn:microsoft.com/office/officeart/2005/8/layout/venn1"/>
    <dgm:cxn modelId="{F7B73691-36FE-4C11-8F22-7C4442D3DC3C}" type="presOf" srcId="{811D3094-5806-4FE3-9829-806944C68A95}" destId="{70C69902-8B2D-4AD9-954A-BCEAD9F1249D}" srcOrd="0" destOrd="0" presId="urn:microsoft.com/office/officeart/2005/8/layout/venn1"/>
    <dgm:cxn modelId="{72FFC9CD-1D79-44EB-879E-EC706F6FFC70}" srcId="{6DDB5513-EB90-4978-A632-7A65D71DC944}" destId="{811D3094-5806-4FE3-9829-806944C68A95}" srcOrd="2" destOrd="0" parTransId="{F9AA6E28-2615-4928-A375-926E4C644FE8}" sibTransId="{A52E8809-4721-4383-AF7C-5C308197BDA6}"/>
    <dgm:cxn modelId="{2E3AF204-7468-47AB-BB7B-CEAB4F4167BD}" type="presParOf" srcId="{422AA806-23C2-4782-A822-FCA5BDE8CC26}" destId="{35704A21-DD5D-4A93-9B53-2B71FE7F2FC0}" srcOrd="0" destOrd="0" presId="urn:microsoft.com/office/officeart/2005/8/layout/venn1"/>
    <dgm:cxn modelId="{649BF11E-D4F2-4AE5-BCFC-95E35F6F88B7}" type="presParOf" srcId="{422AA806-23C2-4782-A822-FCA5BDE8CC26}" destId="{2C46C455-89D2-4620-A18E-C56595B06A1D}" srcOrd="1" destOrd="0" presId="urn:microsoft.com/office/officeart/2005/8/layout/venn1"/>
    <dgm:cxn modelId="{5C34BD2C-ED5F-4862-AED9-8B10B2D8016C}" type="presParOf" srcId="{422AA806-23C2-4782-A822-FCA5BDE8CC26}" destId="{AD497962-6415-46E8-AEB6-D35A2A1DDF2B}" srcOrd="2" destOrd="0" presId="urn:microsoft.com/office/officeart/2005/8/layout/venn1"/>
    <dgm:cxn modelId="{14603D2C-9EF6-4774-83EB-676E8FE27FC6}" type="presParOf" srcId="{422AA806-23C2-4782-A822-FCA5BDE8CC26}" destId="{47F17ACF-2237-467A-B7ED-F8F22C1D7658}" srcOrd="3" destOrd="0" presId="urn:microsoft.com/office/officeart/2005/8/layout/venn1"/>
    <dgm:cxn modelId="{4FCB681B-1580-4586-9F08-8C5DCC399B43}" type="presParOf" srcId="{422AA806-23C2-4782-A822-FCA5BDE8CC26}" destId="{70C69902-8B2D-4AD9-954A-BCEAD9F1249D}" srcOrd="4" destOrd="0" presId="urn:microsoft.com/office/officeart/2005/8/layout/venn1"/>
    <dgm:cxn modelId="{75519D8A-97D8-4854-94A4-2E61FECEF758}" type="presParOf" srcId="{422AA806-23C2-4782-A822-FCA5BDE8CC26}" destId="{0F374031-1DB0-4B69-8C32-D4C46C21120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04A21-DD5D-4A93-9B53-2B71FE7F2FC0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/>
        </a:p>
      </dsp:txBody>
      <dsp:txXfrm>
        <a:off x="2153920" y="477519"/>
        <a:ext cx="1788160" cy="1097280"/>
      </dsp:txXfrm>
    </dsp:sp>
    <dsp:sp modelId="{AD497962-6415-46E8-AEB6-D35A2A1DDF2B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/>
        </a:p>
      </dsp:txBody>
      <dsp:txXfrm>
        <a:off x="3454400" y="2204720"/>
        <a:ext cx="1463040" cy="1341120"/>
      </dsp:txXfrm>
    </dsp:sp>
    <dsp:sp modelId="{70C69902-8B2D-4AD9-954A-BCEAD9F1249D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C7F6BC-C279-45BE-B6B0-6285007FCF78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33B408-EB15-46C3-BF80-197DA9C21F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62200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>“the Scarlet Ibis”</a:t>
            </a:r>
            <a:br>
              <a:rPr lang="en-US" dirty="0" smtClean="0"/>
            </a:br>
            <a:r>
              <a:rPr lang="en-US" dirty="0" smtClean="0"/>
              <a:t>By James Hurst</a:t>
            </a:r>
            <a:br>
              <a:rPr lang="en-US" dirty="0" smtClean="0"/>
            </a:br>
            <a:r>
              <a:rPr lang="en-US" dirty="0" smtClean="0"/>
              <a:t>pg. 592-604 </a:t>
            </a:r>
            <a:endParaRPr lang="en-US" dirty="0"/>
          </a:p>
        </p:txBody>
      </p:sp>
      <p:pic>
        <p:nvPicPr>
          <p:cNvPr id="35842" name="Picture 2" descr="http://t0.gstatic.com/images?q=tbn:ANd9GcSBnjFZ54KyXWFGkXRy0PtLKoPIJ0mF1TOhVPLrMN9PnM507-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33400"/>
            <a:ext cx="2419350" cy="164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semi-barbaric king, Doodle’s brother, and you:  Treatment of Family (left side)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412202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17439805"/>
              </p:ext>
            </p:extLst>
          </p:nvPr>
        </p:nvGraphicFramePr>
        <p:xfrm>
          <a:off x="1371600" y="266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story is set between 1912 and 1918 on a cotton farm in the South (WWI era)</a:t>
            </a:r>
          </a:p>
          <a:p>
            <a:r>
              <a:rPr lang="en-US" dirty="0" smtClean="0"/>
              <a:t>“The clove of seasons” (595, 601) was the time of no season—not summer, not fall—was mentioned prior to significant events</a:t>
            </a:r>
          </a:p>
          <a:p>
            <a:r>
              <a:rPr lang="en-US" dirty="0" smtClean="0"/>
              <a:t>The setting is so developed in this story, with images and figurative language, it becomes as important as a character.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person narrative</a:t>
            </a:r>
          </a:p>
          <a:p>
            <a:r>
              <a:rPr lang="en-US" dirty="0" smtClean="0"/>
              <a:t>Flashback</a:t>
            </a:r>
          </a:p>
          <a:p>
            <a:r>
              <a:rPr lang="en-US" dirty="0" smtClean="0"/>
              <a:t>The narrator takes on a regretful tone as he looks back on his behavior during childhood (ages 6-12).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“…pride is a wonderful terrible thing, a seed that bears two vines…life and death” (598).</a:t>
            </a:r>
          </a:p>
          <a:p>
            <a:pPr lvl="1"/>
            <a:r>
              <a:rPr lang="en-US" dirty="0" smtClean="0"/>
              <a:t>Narrator blames his pride and actions for Doodle’s death</a:t>
            </a:r>
          </a:p>
          <a:p>
            <a:pPr lvl="1"/>
            <a:r>
              <a:rPr lang="en-US" dirty="0" smtClean="0"/>
              <a:t>Have you ever let pride influence your decisions in a manner that you regret?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Hurst uses descriptive language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establish setting</a:t>
            </a:r>
          </a:p>
          <a:p>
            <a:r>
              <a:rPr lang="en-US" dirty="0" smtClean="0"/>
              <a:t>Create mood</a:t>
            </a:r>
          </a:p>
          <a:p>
            <a:r>
              <a:rPr lang="en-US" dirty="0" smtClean="0"/>
              <a:t>Develop conflict and theme</a:t>
            </a:r>
          </a:p>
        </p:txBody>
      </p:sp>
    </p:spTree>
    <p:extLst>
      <p:ext uri="{BB962C8B-B14F-4D97-AF65-F5344CB8AC3E}">
        <p14:creationId xmlns:p14="http://schemas.microsoft.com/office/powerpoint/2010/main" val="427416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Hurst creates meaning through figurative Language: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</a:t>
            </a:r>
            <a:r>
              <a:rPr lang="en-US" smtClean="0"/>
              <a:t>They </a:t>
            </a:r>
            <a:r>
              <a:rPr lang="en-US" dirty="0" smtClean="0"/>
              <a:t>named him William Armstrong, which was like tying a big tail on a small kite” (594).</a:t>
            </a:r>
          </a:p>
          <a:p>
            <a:r>
              <a:rPr lang="en-US" dirty="0" smtClean="0"/>
              <a:t>“Trembling, he’d push himself up, turning first red, then a soft purple, and finally collapse back onto the bed like an old worn-out doll” (595).</a:t>
            </a:r>
          </a:p>
          <a:p>
            <a:r>
              <a:rPr lang="en-US" dirty="0" smtClean="0"/>
              <a:t>“Success lay at the end of summer like a pot of gold” (599).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“…pride, whose slave I was, spoke to me louder than all their voices” (599).</a:t>
            </a:r>
          </a:p>
          <a:p>
            <a:r>
              <a:rPr lang="en-US" dirty="0" smtClean="0"/>
              <a:t>“That afternoon it roared back out of the west, blew the fallen oaks around, sapping their roots and tearing them out of the earth like a hawk at the entrails of a chicken” (601).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story’s central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“There is within me (and with sadness I have watched it in others) a knot of cruelty borne by the stream of love, much as our blood sometimes bears the seed of our destruction, and at times, I was mean to Doodle” (597).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Doodle feel about his time with his brother?</a:t>
            </a:r>
          </a:p>
          <a:p>
            <a:r>
              <a:rPr lang="en-US" dirty="0" smtClean="0"/>
              <a:t>Is the narrator always mean to Doodle?</a:t>
            </a:r>
          </a:p>
          <a:p>
            <a:r>
              <a:rPr lang="en-US" dirty="0" smtClean="0"/>
              <a:t>Is there evidence the narrator loves Doodle?</a:t>
            </a:r>
          </a:p>
          <a:p>
            <a:r>
              <a:rPr lang="en-US" dirty="0" smtClean="0"/>
              <a:t>Is the narrator cruel or helpful to Doodle?</a:t>
            </a:r>
          </a:p>
          <a:p>
            <a:r>
              <a:rPr lang="en-US" dirty="0" smtClean="0"/>
              <a:t>Is the narrator too hard on himself?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</TotalTime>
  <Words>418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“the Scarlet Ibis” By James Hurst pg. 592-604 </vt:lpstr>
      <vt:lpstr>Setting</vt:lpstr>
      <vt:lpstr>Narration</vt:lpstr>
      <vt:lpstr>Theme</vt:lpstr>
      <vt:lpstr>Hurst uses descriptive language to:</vt:lpstr>
      <vt:lpstr>Hurst creates meaning through figurative Language:</vt:lpstr>
      <vt:lpstr>PowerPoint Presentation</vt:lpstr>
      <vt:lpstr>The story’s central metaphor</vt:lpstr>
      <vt:lpstr>Some Discussion Questions</vt:lpstr>
      <vt:lpstr>The semi-barbaric king, Doodle’s brother, and you:  Treatment of Family (left side)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Scarlet Ibis” By James Hurst pg. 592-604</dc:title>
  <dc:creator>Natalie</dc:creator>
  <cp:lastModifiedBy>99126</cp:lastModifiedBy>
  <cp:revision>8</cp:revision>
  <dcterms:created xsi:type="dcterms:W3CDTF">2011-09-29T01:46:09Z</dcterms:created>
  <dcterms:modified xsi:type="dcterms:W3CDTF">2011-09-29T15:05:05Z</dcterms:modified>
</cp:coreProperties>
</file>